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24" r:id="rId4"/>
    <p:sldId id="512" r:id="rId5"/>
    <p:sldId id="516" r:id="rId6"/>
    <p:sldId id="517" r:id="rId7"/>
    <p:sldId id="523" r:id="rId8"/>
    <p:sldId id="518" r:id="rId9"/>
    <p:sldId id="522" r:id="rId10"/>
    <p:sldId id="519" r:id="rId11"/>
    <p:sldId id="520" r:id="rId12"/>
    <p:sldId id="508" r:id="rId13"/>
    <p:sldId id="509" r:id="rId14"/>
    <p:sldId id="521" r:id="rId15"/>
    <p:sldId id="525" r:id="rId16"/>
    <p:sldId id="528" r:id="rId17"/>
    <p:sldId id="280" r:id="rId18"/>
    <p:sldId id="527" r:id="rId19"/>
    <p:sldId id="529" r:id="rId20"/>
    <p:sldId id="530" r:id="rId21"/>
    <p:sldId id="531"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00.691"/>
    </inkml:context>
    <inkml:brush xml:id="br0">
      <inkml:brushProperty name="width" value="0.05" units="cm"/>
      <inkml:brushProperty name="height" value="0.05" units="cm"/>
      <inkml:brushProperty name="color" value="#E71224"/>
    </inkml:brush>
  </inkml:definitions>
  <inkml:trace contextRef="#ctx0" brushRef="#br0">1 166 24575,'3'-1'0,"1"0"0,-1 0 0,1 0 0,-1 0 0,0 0 0,0-1 0,4-1 0,20-8 0,313-29 0,-125 19 0,392-59-1365,-590 78-5461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01.065"/>
    </inkml:context>
    <inkml:brush xml:id="br0">
      <inkml:brushProperty name="width" value="0.05" units="cm"/>
      <inkml:brushProperty name="height" value="0.05" units="cm"/>
      <inkml:brushProperty name="color" value="#E71224"/>
    </inkml:brush>
  </inkml:definitions>
  <inkml:trace contextRef="#ctx0" brushRef="#br0">1 1 24575,'4'0'0,"7"0"0,10 0 0,12 0 0,4 0 0,5 0 0,10 0 0,4 0 0,3 0 0,5 0 0,2 0 0,-3 0 0,-1 0 0,-3 0 0,-6 0 0,-13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50.103"/>
    </inkml:context>
    <inkml:brush xml:id="br0">
      <inkml:brushProperty name="width" value="0.05" units="cm"/>
      <inkml:brushProperty name="height" value="0.05" units="cm"/>
      <inkml:brushProperty name="color" value="#E71224"/>
    </inkml:brush>
  </inkml:definitions>
  <inkml:trace contextRef="#ctx0" brushRef="#br0">24 89 24575,'-2'0'0,"1"0"0,0 0 0,0 0 0,0 1 0,0-1 0,0 0 0,0 0 0,0 1 0,0-1 0,0 1 0,0-1 0,0 1 0,0-1 0,0 1 0,1 0 0,-1-1 0,0 1 0,0 0 0,0 0 0,1-1 0,-2 2 0,2-1 0,0-1 0,0 1 0,-1-1 0,1 1 0,0-1 0,0 1 0,0 0 0,0-1 0,0 1 0,0-1 0,0 1 0,0-1 0,0 1 0,0 0 0,0-1 0,0 1 0,0-1 0,0 1 0,0-1 0,0 1 0,1 0 0,-1-1 0,0 1 0,0-1 0,1 1 0,-1-1 0,0 1 0,1-1 0,-1 0 0,1 1 0,-1-1 0,1 1 0,-1-1 0,0 0 0,1 1 0,-1-1 0,2 1 0,12 6 0,0-1 0,0 0 0,19 5 0,12 5 0,-28-9 0,1 0 0,0-2 0,0 0 0,0-1 0,34 3 0,-42-7 0,0 1 0,0-2 0,0 0 0,0 0 0,0-1 0,0 0 0,0 0 0,0-1 0,-1-1 0,1 1 0,-1-2 0,11-5 0,-8 1 0,0 1 0,-1-2 0,0 0 0,-1 0 0,1-1 0,-2 0 0,0 0 0,0-1 0,-1-1 0,7-14 0,-13 24 0,0 0 0,-1 1 0,1-1 0,0 0 0,0 1 0,1-1 0,-1 1 0,1 0 0,-1 0 0,1 0 0,-1 0 0,1 0 0,5-2 0,-7 4 0,0 0 0,0 0 0,-1 0 0,1-1 0,0 1 0,0 0 0,0 0 0,-1 0 0,1 0 0,0 0 0,0 1 0,-1-1 0,1 0 0,0 0 0,0 0 0,0 1 0,-1-1 0,1 0 0,0 1 0,-1-1 0,1 1 0,1 0 0,-1 0 0,0 1 0,0-1 0,0 1 0,0 0 0,0-1 0,0 1 0,0 0 0,-1 0 0,1-1 0,0 1 0,-1 0 0,0 0 0,1 3 0,-1-2 5,0 1 0,0-1-1,0 0 1,0 1 0,-1-1 0,0 0-1,1 0 1,-1 0 0,0 1-1,-1-1 1,1 0 0,0 0 0,-1 0-1,0-1 1,1 1 0,-1 0 0,-4 4-1,-4 2-348,1 1 0,-23 15 0,27-21-74,-40 29-6408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53.749"/>
    </inkml:context>
    <inkml:brush xml:id="br0">
      <inkml:brushProperty name="width" value="0.05" units="cm"/>
      <inkml:brushProperty name="height" value="0.05" units="cm"/>
      <inkml:brushProperty name="color" value="#E71224"/>
    </inkml:brush>
  </inkml:definitions>
  <inkml:trace contextRef="#ctx0" brushRef="#br0">1 1 24575,'0'4'0,"0"0"0,0 0 0,0 0 0,1 0 0,-1 1 0,1-1 0,0 0 0,0 0 0,0 0 0,1-1 0,0 1 0,-1 0 0,1 0 0,1-1 0,-1 1 0,0-1 0,1 0 0,0 0 0,-1 0 0,1 0 0,0 0 0,1 0 0,-1-1 0,0 1 0,1-1 0,0 0 0,-1 0 0,1-1 0,0 1 0,0-1 0,0 0 0,0 0 0,7 1 0,12 2 0,0-1 0,0-1 0,0-1 0,1-2 0,-1 0 0,28-5 0,137-37 0,-87 18 0,-70 18-1365,-40 12-5461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0" Type="http://schemas.openxmlformats.org/officeDocument/2006/relationships/image" Target="../media/image176.png"/><Relationship Id="rId3" Type="http://schemas.openxmlformats.org/officeDocument/2006/relationships/customXml" Target="../ink/ink1.xml"/><Relationship Id="rId21" Type="http://schemas.openxmlformats.org/officeDocument/2006/relationships/customXml" Target="../ink/ink4.xml"/><Relationship Id="rId17" Type="http://schemas.openxmlformats.org/officeDocument/2006/relationships/customXml" Target="../ink/ink3.xml"/><Relationship Id="rId2" Type="http://schemas.openxmlformats.org/officeDocument/2006/relationships/image" Target="../media/image2.png"/><Relationship Id="rId16" Type="http://schemas.openxmlformats.org/officeDocument/2006/relationships/image" Target="../media/image144.png"/><Relationship Id="rId20" Type="http://schemas.openxmlformats.org/officeDocument/2006/relationships/image" Target="../media/image146.png"/><Relationship Id="rId1" Type="http://schemas.openxmlformats.org/officeDocument/2006/relationships/slideLayout" Target="../slideLayouts/slideLayout7.xml"/><Relationship Id="rId15" Type="http://schemas.openxmlformats.org/officeDocument/2006/relationships/customXml" Target="../ink/ink2.xml"/><Relationship Id="rId14" Type="http://schemas.openxmlformats.org/officeDocument/2006/relationships/image" Target="../media/image143.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3"/>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4"/>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3"/>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3"/>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4"/>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4463D1-DCA7-8FD6-8036-8C439E569F02}"/>
              </a:ext>
            </a:extLst>
          </p:cNvPr>
          <p:cNvSpPr txBox="1"/>
          <p:nvPr/>
        </p:nvSpPr>
        <p:spPr>
          <a:xfrm>
            <a:off x="55403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7450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260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3"/>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a:t>
            </a:r>
            <a:r>
              <a:rPr lang="en-US" dirty="0" err="1"/>
              <a:t>empTab</a:t>
            </a:r>
            <a:r>
              <a:rPr lang="en-US" dirty="0"/>
              <a:t>/1</a:t>
            </a:r>
          </a:p>
          <a:p>
            <a:r>
              <a:rPr lang="en-US" dirty="0"/>
              <a:t>/</a:t>
            </a:r>
            <a:r>
              <a:rPr lang="en-US" dirty="0" err="1"/>
              <a:t>empTab</a:t>
            </a:r>
            <a:r>
              <a:rPr lang="en-US" dirty="0"/>
              <a:t>/2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grpSp>
        <p:nvGrpSpPr>
          <p:cNvPr id="47" name="Group 46">
            <a:extLst>
              <a:ext uri="{FF2B5EF4-FFF2-40B4-BE49-F238E27FC236}">
                <a16:creationId xmlns:a16="http://schemas.microsoft.com/office/drawing/2014/main" id="{470D3952-6BD9-207F-26B1-0EDA38A6E906}"/>
              </a:ext>
            </a:extLst>
          </p:cNvPr>
          <p:cNvGrpSpPr/>
          <p:nvPr/>
        </p:nvGrpSpPr>
        <p:grpSpPr>
          <a:xfrm>
            <a:off x="6725013" y="4512581"/>
            <a:ext cx="447480" cy="79200"/>
            <a:chOff x="6725013" y="4512581"/>
            <a:chExt cx="447480" cy="79200"/>
          </a:xfrm>
        </p:grpSpPr>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DFD5271D-226D-554D-E164-5253A792CF8B}"/>
                    </a:ext>
                  </a:extLst>
                </p14:cNvPr>
                <p14:cNvContentPartPr/>
                <p14:nvPr/>
              </p14:nvContentPartPr>
              <p14:xfrm>
                <a:off x="6725013" y="4512581"/>
                <a:ext cx="445320" cy="59760"/>
              </p14:xfrm>
            </p:contentPart>
          </mc:Choice>
          <mc:Fallback xmlns="">
            <p:pic>
              <p:nvPicPr>
                <p:cNvPr id="45" name="Ink 44">
                  <a:extLst>
                    <a:ext uri="{FF2B5EF4-FFF2-40B4-BE49-F238E27FC236}">
                      <a16:creationId xmlns:a16="http://schemas.microsoft.com/office/drawing/2014/main" id="{DFD5271D-226D-554D-E164-5253A792CF8B}"/>
                    </a:ext>
                  </a:extLst>
                </p:cNvPr>
                <p:cNvPicPr/>
                <p:nvPr/>
              </p:nvPicPr>
              <p:blipFill>
                <a:blip r:embed="rId14"/>
                <a:stretch>
                  <a:fillRect/>
                </a:stretch>
              </p:blipFill>
              <p:spPr>
                <a:xfrm>
                  <a:off x="6716373" y="4503941"/>
                  <a:ext cx="462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2BF0BD14-9FDE-F57D-483B-1EA0A91332AD}"/>
                    </a:ext>
                  </a:extLst>
                </p14:cNvPr>
                <p14:cNvContentPartPr/>
                <p14:nvPr/>
              </p14:nvContentPartPr>
              <p14:xfrm>
                <a:off x="6911853" y="4591421"/>
                <a:ext cx="260640" cy="360"/>
              </p14:xfrm>
            </p:contentPart>
          </mc:Choice>
          <mc:Fallback xmlns="">
            <p:pic>
              <p:nvPicPr>
                <p:cNvPr id="46" name="Ink 45">
                  <a:extLst>
                    <a:ext uri="{FF2B5EF4-FFF2-40B4-BE49-F238E27FC236}">
                      <a16:creationId xmlns:a16="http://schemas.microsoft.com/office/drawing/2014/main" id="{2BF0BD14-9FDE-F57D-483B-1EA0A91332AD}"/>
                    </a:ext>
                  </a:extLst>
                </p:cNvPr>
                <p:cNvPicPr/>
                <p:nvPr/>
              </p:nvPicPr>
              <p:blipFill>
                <a:blip r:embed="rId16"/>
                <a:stretch>
                  <a:fillRect/>
                </a:stretch>
              </p:blipFill>
              <p:spPr>
                <a:xfrm>
                  <a:off x="6903213" y="4582781"/>
                  <a:ext cx="278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A0862300-7BA3-C1DC-3D06-1CFD5C134AC7}"/>
                  </a:ext>
                </a:extLst>
              </p14:cNvPr>
              <p14:cNvContentPartPr/>
              <p14:nvPr/>
            </p14:nvContentPartPr>
            <p14:xfrm>
              <a:off x="6421893" y="4175981"/>
              <a:ext cx="213480" cy="72720"/>
            </p14:xfrm>
          </p:contentPart>
        </mc:Choice>
        <mc:Fallback xmlns="">
          <p:pic>
            <p:nvPicPr>
              <p:cNvPr id="39" name="Ink 38">
                <a:extLst>
                  <a:ext uri="{FF2B5EF4-FFF2-40B4-BE49-F238E27FC236}">
                    <a16:creationId xmlns:a16="http://schemas.microsoft.com/office/drawing/2014/main" id="{A0862300-7BA3-C1DC-3D06-1CFD5C134AC7}"/>
                  </a:ext>
                </a:extLst>
              </p:cNvPr>
              <p:cNvPicPr/>
              <p:nvPr/>
            </p:nvPicPr>
            <p:blipFill>
              <a:blip r:embed="rId20"/>
              <a:stretch>
                <a:fillRect/>
              </a:stretch>
            </p:blipFill>
            <p:spPr>
              <a:xfrm>
                <a:off x="6413253" y="4166981"/>
                <a:ext cx="231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Ink 79">
                <a:extLst>
                  <a:ext uri="{FF2B5EF4-FFF2-40B4-BE49-F238E27FC236}">
                    <a16:creationId xmlns:a16="http://schemas.microsoft.com/office/drawing/2014/main" id="{40C884DB-53D7-5141-CD2B-CF8031A752F5}"/>
                  </a:ext>
                </a:extLst>
              </p14:cNvPr>
              <p14:cNvContentPartPr/>
              <p14:nvPr/>
            </p14:nvContentPartPr>
            <p14:xfrm>
              <a:off x="9408813" y="5997581"/>
              <a:ext cx="214560" cy="41040"/>
            </p14:xfrm>
          </p:contentPart>
        </mc:Choice>
        <mc:Fallback xmlns="">
          <p:pic>
            <p:nvPicPr>
              <p:cNvPr id="80" name="Ink 79">
                <a:extLst>
                  <a:ext uri="{FF2B5EF4-FFF2-40B4-BE49-F238E27FC236}">
                    <a16:creationId xmlns:a16="http://schemas.microsoft.com/office/drawing/2014/main" id="{40C884DB-53D7-5141-CD2B-CF8031A752F5}"/>
                  </a:ext>
                </a:extLst>
              </p:cNvPr>
              <p:cNvPicPr/>
              <p:nvPr/>
            </p:nvPicPr>
            <p:blipFill>
              <a:blip r:embed="rId80"/>
              <a:stretch>
                <a:fillRect/>
              </a:stretch>
            </p:blipFill>
            <p:spPr>
              <a:xfrm>
                <a:off x="9400173" y="5988941"/>
                <a:ext cx="232200" cy="58680"/>
              </a:xfrm>
              <a:prstGeom prst="rect">
                <a:avLst/>
              </a:prstGeom>
            </p:spPr>
          </p:pic>
        </mc:Fallback>
      </mc:AlternateContent>
    </p:spTree>
    <p:extLst>
      <p:ext uri="{BB962C8B-B14F-4D97-AF65-F5344CB8AC3E}">
        <p14:creationId xmlns:p14="http://schemas.microsoft.com/office/powerpoint/2010/main" val="116138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3"/>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17501</TotalTime>
  <Words>2408</Words>
  <Application>Microsoft Office PowerPoint</Application>
  <PresentationFormat>Widescreen</PresentationFormat>
  <Paragraphs>307</Paragraphs>
  <Slides>27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(Body)</vt:lpstr>
      <vt:lpstr>Calibri Light</vt:lpstr>
      <vt:lpstr>Consolas</vt:lpstr>
      <vt:lpstr>Cooper Black</vt:lpstr>
      <vt:lpstr>SAPRegular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732</cp:revision>
  <dcterms:created xsi:type="dcterms:W3CDTF">2016-07-10T03:33:26Z</dcterms:created>
  <dcterms:modified xsi:type="dcterms:W3CDTF">2023-02-21T13:27:57Z</dcterms:modified>
</cp:coreProperties>
</file>